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6" r:id="rId5"/>
    <p:sldId id="285" r:id="rId6"/>
    <p:sldId id="263" r:id="rId7"/>
    <p:sldId id="286" r:id="rId8"/>
    <p:sldId id="273" r:id="rId9"/>
    <p:sldId id="289" r:id="rId10"/>
    <p:sldId id="290" r:id="rId11"/>
    <p:sldId id="291" r:id="rId12"/>
    <p:sldId id="292" r:id="rId13"/>
    <p:sldId id="293" r:id="rId14"/>
    <p:sldId id="294" r:id="rId15"/>
    <p:sldId id="264" r:id="rId16"/>
    <p:sldId id="296" r:id="rId17"/>
    <p:sldId id="297" r:id="rId18"/>
    <p:sldId id="298" r:id="rId19"/>
    <p:sldId id="287" r:id="rId20"/>
    <p:sldId id="300" r:id="rId21"/>
    <p:sldId id="301" r:id="rId22"/>
    <p:sldId id="302" r:id="rId23"/>
    <p:sldId id="271" r:id="rId24"/>
    <p:sldId id="304" r:id="rId25"/>
    <p:sldId id="305" r:id="rId26"/>
    <p:sldId id="288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6035A-C8B5-4E45-A1AA-2B5EA86B1C02}" type="datetimeFigureOut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7BECE-B498-4AA7-B74A-46D27289FE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55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D9C19-69DB-4E17-A0F2-1FE74EA57A56}" type="datetimeFigureOut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44851-7E01-4AD4-A210-CBE8A5CC98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373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31E06-BBF1-4015-8677-694A368F9E47}" type="datetimeFigureOut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06C3D-26B4-4062-8DFC-F43DF8D653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487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0B84-E4A6-4CAE-A38D-7AEC203E1F79}" type="datetimeFigureOut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BB8B-16DE-468A-BC6C-159F6D384D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746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C8E7D-583B-43B2-8C24-44B425EA6096}" type="datetimeFigureOut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A8B01-2670-49F9-9D3B-9232B7E47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24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887B8C-5A44-4F04-98B0-BE94CB5D97CD}" type="datetimeFigureOut">
              <a:rPr lang="ru-RU"/>
              <a:pPr>
                <a:defRPr/>
              </a:pPr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fld id="{08105B35-6E43-45FA-B0D3-8255399AB7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357298"/>
            <a:ext cx="578646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МАДОУ Детский сад № 435</a:t>
            </a:r>
            <a:endParaRPr kumimoji="0" lang="ru-RU" sz="20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Организация игровой деятельности </a:t>
            </a:r>
            <a:r>
              <a:rPr lang="ru-RU" sz="36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детей раннего возраста</a:t>
            </a:r>
            <a:endParaRPr kumimoji="0" lang="ru-RU" sz="36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kern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Воспитатель 1 младшей группы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Милютина С.Н.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0703CD1-456A-41A4-802E-02AA91247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975475" cy="598160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570A468-A22B-4763-82E8-421F3E5F4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8" y="332656"/>
            <a:ext cx="7879464" cy="590959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052736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ИГРЫ:</a:t>
            </a:r>
          </a:p>
          <a:p>
            <a:pPr lvl="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сюжетно-ролевые</a:t>
            </a:r>
          </a:p>
          <a:p>
            <a:pPr lvl="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творческие</a:t>
            </a:r>
          </a:p>
          <a:p>
            <a:pPr lvl="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театрализованные</a:t>
            </a:r>
          </a:p>
          <a:p>
            <a:pPr lvl="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деловые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5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2786082"/>
          </a:xfrm>
        </p:spPr>
        <p:txBody>
          <a:bodyPr/>
          <a:lstStyle/>
          <a:p>
            <a:pPr lvl="0"/>
            <a:r>
              <a:rPr lang="ru-RU" sz="28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Театрализованная игра </a:t>
            </a:r>
            <a:br>
              <a:rPr lang="ru-RU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>На третьем году жизни дети могут с удовольствием слушать, запоминать народные песенки, потешки. Используем также игрушки и плоскостные фигурки. </a:t>
            </a:r>
            <a:br>
              <a:rPr lang="ru-RU" kern="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kern="0" dirty="0">
                <a:solidFill>
                  <a:schemeClr val="bg1">
                    <a:lumMod val="10000"/>
                  </a:schemeClr>
                </a:solidFill>
              </a:rPr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A10FDC5-D505-4496-9BD9-FD5244906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06910"/>
            <a:ext cx="4307152" cy="3970362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19506E-DCC0-4E77-8A25-E606F8A10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67" y="1906910"/>
            <a:ext cx="2895786" cy="43304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sz="2400" dirty="0"/>
              <a:t>Главное и необходимое условие – использовать хорошо знакомые детям произведения, т. е. соответствующие возрасту.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5A30734-A7BC-477F-9468-50E5B4557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05" y="1557338"/>
            <a:ext cx="6034616" cy="45259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0648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n-lt"/>
              </a:rPr>
              <a:t>Сюжетно-ролевая игра</a:t>
            </a:r>
            <a:r>
              <a:rPr lang="ru-RU" sz="2800" b="1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приобретает особое значение для ребенка младшего дошкольного возраста. Основной источник, питающий сюжетно-ролевую игру ребенка  - это окружающий его мир, жизнь и деятельность взрослых и сверстников.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Основной особенностью сюжетно-ролевой игры является наличие в ней воображаемой ситуации. Воображаемая ситуация складывается из сюжета и ролей.</a:t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7446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/>
          <a:lstStyle/>
          <a:p>
            <a:r>
              <a:rPr lang="ru-RU" sz="2200" dirty="0"/>
              <a:t>Ребенок с увлечением выстраивает сюжеты, стремиться к проигрыванию самых разнообразных ролей, становится более инициативным. Возросшие возможности позволяют ему выбирать тему и намечать замысел игры, обустраивать игровое пространство при помощи предметов, использовать в игре различные атрибуты. 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EB460AC-C19E-478A-A6A5-2169AFA6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36912"/>
            <a:ext cx="4756613" cy="356746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AD8D6261-A9FB-439C-87C6-5BE84B749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13903"/>
            <a:ext cx="4752527" cy="583019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149C38D-8D30-452D-BF6C-D34A26363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4372644" cy="583019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0648"/>
            <a:ext cx="87129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n-lt"/>
              </a:rPr>
              <a:t>Руководство игрой со стороны воспитателя</a:t>
            </a:r>
          </a:p>
          <a:p>
            <a:pPr algn="ctr"/>
            <a:r>
              <a:rPr lang="ru-RU" sz="2400" dirty="0">
                <a:latin typeface="+mn-lt"/>
              </a:rPr>
              <a:t>Роль взрослого в играх детей этого возраста обусловлена не только чисто «техническими» средствами. Педагогическое воздействие на игровую деятельность детей во многом определяется личностью самого воспитателя. Пробудить интерес детей к игре может лишь тот педагог, который умеет не только «всколыхнуть» их эмоции, владеет теорией и практикой игры, но и является просто неравнодушным человеком.</a:t>
            </a:r>
          </a:p>
          <a:p>
            <a:pPr algn="ctr"/>
            <a:r>
              <a:rPr lang="ru-RU" sz="2400" dirty="0">
                <a:latin typeface="+mn-lt"/>
              </a:rPr>
              <a:t>Воспитатель не может стоять в стороне от играющих в ролевые игры детей; он должен уметь наблюдать за игрой для того, чтобы вовремя дать ей новую жизнь, новое направление.</a:t>
            </a:r>
          </a:p>
        </p:txBody>
      </p:sp>
    </p:spTree>
    <p:extLst>
      <p:ext uri="{BB962C8B-B14F-4D97-AF65-F5344CB8AC3E}">
        <p14:creationId xmlns:p14="http://schemas.microsoft.com/office/powerpoint/2010/main" val="237744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4168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+mn-cs"/>
              </a:rPr>
              <a:t>В</a:t>
            </a:r>
            <a:r>
              <a:rPr kumimoji="0" lang="ru-RU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+mn-cs"/>
              </a:rPr>
              <a:t> детском саду основное время и внимание педагоги уделяют занятиям с детьми, забывая о важности самостоятельной детской игры и её значения для развития детей. Психологические исследования доказывают, что ребенку, который не доиграл в детстве, будет труднее учиться и налаживать контакты с другими людьми, чем детям, имеющим богатый игровой опыт, опыт совместной игры со сверстниками.</a:t>
            </a:r>
            <a:b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+mn-cs"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05273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ИНТЕЛЛЕКТУАЛЬНО-ТВОРЧЕСКИЕ ИГРЫ:</a:t>
            </a:r>
          </a:p>
          <a:p>
            <a:pPr lvl="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строительные</a:t>
            </a:r>
          </a:p>
          <a:p>
            <a:pPr lvl="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состязательные</a:t>
            </a:r>
          </a:p>
          <a:p>
            <a:pPr lvl="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сюжетно-интеллектуальные</a:t>
            </a:r>
          </a:p>
          <a:p>
            <a:pPr lvl="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дидактические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53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Строительные игры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В младшем дошкольном возрасте эти игры способствуют приобретению навыков сравнивания различных форм, величин, цвета деталей, умению их подбирать в соответствии с задуманным действием.</a:t>
            </a:r>
            <a:b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1531ED7-D545-4BCC-96BA-022622A04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01749"/>
            <a:ext cx="3394471" cy="4525962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D0EFFF-26B3-47B3-9BCD-1E6911F5C9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92872"/>
            <a:ext cx="3168352" cy="450795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BF11A3-491F-4ED9-9A4E-4ECB2F4D7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6340789" cy="475559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609600" algn="l"/>
              </a:tabLs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 игры</a:t>
            </a: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способствуют развитию умственных способностей детей, содержат  умственное задание, в решении  которого - смысл  игры. </a:t>
            </a:r>
          </a:p>
          <a:p>
            <a:pPr lvl="0" algn="ctr">
              <a:tabLst>
                <a:tab pos="6096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Обязательным условием дидактической игры являются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без которых деятельность приобретает стихийный характер. В играх с правилами дети 3 лет осваивают умение действовать по очереди, по простому алгоритму, схеме, модели.</a:t>
            </a:r>
          </a:p>
          <a:p>
            <a:pPr lvl="0" algn="ctr">
              <a:tabLst>
                <a:tab pos="6096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должен поощрять самостоятельную организацию детьми настольно-печатных игр, стремление объединяться в играх со сверстниками.</a:t>
            </a:r>
          </a:p>
          <a:p>
            <a:pPr lvl="0" algn="ctr">
              <a:tabLst>
                <a:tab pos="6096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04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33F45F64-6D48-4752-9CDD-A6F6A0A32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083918" cy="5734182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36DE94-6282-4882-84BF-9C3ABF0C7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65" y="404664"/>
            <a:ext cx="4083918" cy="573418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32E67559-FC01-4E21-9D50-A5B49C1C4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3394471" cy="4797152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63041C-73F6-4471-B890-72D07E97F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3597864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6096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ПЕДАГОГИЧЕСКИЕ УСЛОВИЯ, которые способствуют эффективному формированию игровой деятельности у детей раннего возраста:</a:t>
            </a:r>
          </a:p>
          <a:p>
            <a:pPr lvl="0" algn="ctr">
              <a:tabLst>
                <a:tab pos="609600" algn="l"/>
              </a:tabLst>
            </a:pPr>
            <a:endParaRPr lang="ru-RU" sz="1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Arial" pitchFamily="34" charset="0"/>
              <a:buChar char="•"/>
              <a:tabLst>
                <a:tab pos="6096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развитие игровых умений через сюжетно-ролевые игры</a:t>
            </a:r>
          </a:p>
          <a:p>
            <a:pPr lvl="0" algn="ctr">
              <a:buFont typeface="Arial" pitchFamily="34" charset="0"/>
              <a:buChar char="•"/>
              <a:tabLst>
                <a:tab pos="6096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формирование педагогической компетентности педагогов и родителей</a:t>
            </a:r>
          </a:p>
          <a:p>
            <a:pPr lvl="0" algn="ctr">
              <a:buFont typeface="Arial" pitchFamily="34" charset="0"/>
              <a:buChar char="•"/>
              <a:tabLst>
                <a:tab pos="6096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создание предметно-игровой среды</a:t>
            </a:r>
          </a:p>
          <a:p>
            <a:pPr lvl="0" algn="ctr">
              <a:tabLst>
                <a:tab pos="609600" algn="l"/>
              </a:tabLst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tabLst>
                <a:tab pos="609600" algn="l"/>
              </a:tabLst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Очень важно помнить, что игровые умения у детей 3 лет формируются под влиянием правильного руководства и организации педагогом игровой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758904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204864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+mn-lt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97096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Ребёнок живет в игре. </a:t>
            </a:r>
          </a:p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задача педагогов  - стать направляющим  и связующим звеном  в  цепи ребёнок-игра, тактично поддерживая  и обогащая  игровой опыт детей.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Большая творческая задача для воспитателя -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игры в детском саду так,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жизнь детей была содержательной, интересной и увлекательной.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28A4BAB-BBD6-4357-A011-1A17F0E30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73" y="1836441"/>
            <a:ext cx="3180956" cy="4238625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34567A-3628-4C65-B338-469B36AB9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36440"/>
            <a:ext cx="3178970" cy="42386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21537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игровых умений детей 2-3 года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2800" dirty="0"/>
              <a:t>К концу третьего года жизни любимыми играми детей становятся </a:t>
            </a:r>
            <a:r>
              <a:rPr lang="ru-RU" sz="2800" b="1" dirty="0"/>
              <a:t>ролевые игры</a:t>
            </a:r>
            <a:r>
              <a:rPr lang="ru-RU" sz="2800" dirty="0"/>
              <a:t>. Ребенок принимает на себя определенную роль, изображая из себя маму, папу, воспитательницу, и в точности повторяет позу, жесты, мимику, речь. Поэтому в присутствии ребенка обращайте внимание на свое поведение, на свою речь, жесты и т. д. Ведь недаром говорят, что дети - зеркало взрослых. Наличие ролевой игры является показателем новой ступени в умственном развитии малыша.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5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77800"/>
            <a:ext cx="7358114" cy="830997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rgbClr val="002060"/>
                </a:solidFill>
                <a:latin typeface="Calibri"/>
                <a:cs typeface="Times New Roman" pitchFamily="18" charset="0"/>
              </a:rPr>
              <a:t>ВИДЫ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ИГРОВОЙ</a:t>
            </a:r>
            <a:r>
              <a:rPr kumimoji="0" lang="ru-RU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ДЕЯТЕЛЬНОСТИ, ИСПОЛЬЗУЕМЫЕ В РАБОТЕ С ДЕТЬМИ 2-3 ГОДА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1706291"/>
            <a:ext cx="2590800" cy="461665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ИГРА-РОЛЕВАЯ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9940" y="1714488"/>
            <a:ext cx="2890252" cy="830997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ИГРА-КОНСТРУИРОВАНИЕ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500562" y="1071546"/>
            <a:ext cx="198119" cy="60960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785918" y="1071546"/>
            <a:ext cx="228600" cy="60960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956125" y="1071546"/>
            <a:ext cx="228600" cy="60960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732" y="1706291"/>
            <a:ext cx="2895600" cy="830997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ИГРЫ-ИССЛЕДОВАНИЯ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F5CAF6-47D2-4DF7-BD9E-F8760A5F3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52936"/>
            <a:ext cx="2651161" cy="326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6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05273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ДВИГАТЕЛЬНЫЕ ИГРЫ: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D1208E-BAF5-4168-8397-7E69C080E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13" y="2132856"/>
            <a:ext cx="5611765" cy="353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53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64096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609600" algn="l"/>
              </a:tabLs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Подвижные  игры</a:t>
            </a:r>
            <a:r>
              <a:rPr lang="ru-RU" sz="2800" b="1" dirty="0">
                <a:solidFill>
                  <a:srgbClr val="808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>
              <a:tabLst>
                <a:tab pos="609600" algn="l"/>
              </a:tabLst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время подвижных игр у детей совершенствуются движения, развиваются такие качества, как быстрота, сила, выносливость, ловкость, гибкость. В подвижной игре дети упражняются в самых разнообразных движениях: беге, прыжках, лазании, бросании-ловле, </a:t>
            </a:r>
            <a:r>
              <a:rPr lang="ru-RU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увёртывании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других.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Уже в младшем возрасте дети могут по собственной инициативе самостоятельно играть в знакомые подвижные игры, придумывать новые игры с использованием имитации (самолеты, стая птиц и т.д.), игры с динамическими игрушками: с мячами, обручами, каталками.</a:t>
            </a:r>
            <a:endParaRPr lang="ru-R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4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ED9E3D5-B2B4-4A00-B7D6-7680602EA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8" y="188640"/>
            <a:ext cx="8407524" cy="5927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470</TotalTime>
  <Words>753</Words>
  <Application>Microsoft Office PowerPoint</Application>
  <PresentationFormat>Экран (4:3)</PresentationFormat>
  <Paragraphs>49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Большая творческая задача для воспитателя - организовать игры в детском саду так,  чтобы жизнь детей была содержательной, интересной и увлекательной.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Театрализованная игра  На третьем году жизни дети могут с удовольствием слушать, запоминать народные песенки, потешки. Используем также игрушки и плоскостные фигурки.   </vt:lpstr>
      <vt:lpstr>Главное и необходимое условие – использовать хорошо знакомые детям произведения, т. е. соответствующие возрасту. </vt:lpstr>
      <vt:lpstr>Презентация PowerPoint</vt:lpstr>
      <vt:lpstr>Ребенок с увлечением выстраивает сюжеты, стремиться к проигрыванию самых разнообразных ролей, становится более инициативным. Возросшие возможности позволяют ему выбирать тему и намечать замысел игры, обустраивать игровое пространство при помощи предметов, использовать в игре различные атрибуты.  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Строительные игры В младшем дошкольном возрасте эти игры способствуют приобретению навыков сравнивания различных форм, величин, цвета деталей, умению их подбирать в соответствии с задуманным действием.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Woman</dc:creator>
  <cp:lastModifiedBy>User Windows</cp:lastModifiedBy>
  <cp:revision>38</cp:revision>
  <dcterms:created xsi:type="dcterms:W3CDTF">2016-04-20T18:09:01Z</dcterms:created>
  <dcterms:modified xsi:type="dcterms:W3CDTF">2024-03-13T14:53:56Z</dcterms:modified>
</cp:coreProperties>
</file>