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4" r:id="rId8"/>
    <p:sldId id="263" r:id="rId9"/>
    <p:sldId id="259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54D0-E4B0-4E9E-AFDF-29CCF5F5C8D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47AA-62B3-4804-9B6D-4ABCF9FF4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54D0-E4B0-4E9E-AFDF-29CCF5F5C8D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47AA-62B3-4804-9B6D-4ABCF9FF4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54D0-E4B0-4E9E-AFDF-29CCF5F5C8D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47AA-62B3-4804-9B6D-4ABCF9FF4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54D0-E4B0-4E9E-AFDF-29CCF5F5C8D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47AA-62B3-4804-9B6D-4ABCF9FF4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54D0-E4B0-4E9E-AFDF-29CCF5F5C8D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47AA-62B3-4804-9B6D-4ABCF9FF4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54D0-E4B0-4E9E-AFDF-29CCF5F5C8D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47AA-62B3-4804-9B6D-4ABCF9FF4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54D0-E4B0-4E9E-AFDF-29CCF5F5C8D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47AA-62B3-4804-9B6D-4ABCF9FF4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54D0-E4B0-4E9E-AFDF-29CCF5F5C8D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47AA-62B3-4804-9B6D-4ABCF9FF4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54D0-E4B0-4E9E-AFDF-29CCF5F5C8D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47AA-62B3-4804-9B6D-4ABCF9FF4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54D0-E4B0-4E9E-AFDF-29CCF5F5C8D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47AA-62B3-4804-9B6D-4ABCF9FF4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54D0-E4B0-4E9E-AFDF-29CCF5F5C8D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47AA-62B3-4804-9B6D-4ABCF9FF4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C54D0-E4B0-4E9E-AFDF-29CCF5F5C8D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D47AA-62B3-4804-9B6D-4ABCF9FF4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102;&#1080;&#1076;\&#1063;&#1077;&#1083;&#1089;&#1080;%20-%20&#1050;&#1090;&#1086;,%20&#1077;&#1089;&#1083;&#1080;%20&#1085;&#1077;%20&#1084;&#1099;%20(minus%203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102;&#1080;&#1076;\chetkiy-rep-minus-vkhp-net--dumalka2.mp3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102;&#1080;&#1076;\&#1042;&#1083;&#1072;&#1076;&#1080;&#1084;&#1080;&#1088;%20&#1064;&#1072;&#1080;&#1085;&#1089;&#1082;&#1080;&#1081;%20-%20&#1063;&#1077;&#1084;&#1091;%20&#1091;&#1095;&#1072;&#1090;%20&#1074;%20&#1096;&#1082;&#1086;&#1083;&#1077;%20(minus)-10.4-41.5.mp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102;&#1080;&#1076;\&#1063;&#1077;&#1083;&#1089;&#1080;%20-%20&#1050;&#1090;&#1086;,%20&#1077;&#1089;&#1083;&#1080;%20&#1085;&#1077;%20&#1084;&#1099;%20(minus%203)-43.7-212.1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102;&#1080;&#1076;\&#1045;&#1074;&#1075;&#1077;&#1085;&#1080;&#1081;%20&#1050;&#1088;&#1099;&#1083;&#1072;&#1090;&#1086;&#1074;%20-%20&#1055;&#1088;&#1077;&#1082;&#1088;&#1072;&#1089;&#1085;&#1086;&#1077;%20&#1076;&#1072;&#1083;&#1105;&#1082;&#1086;%20(minus)-37.4-213.4.mp3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102;&#1080;&#1076;\&#1042;&#1077;&#1089;&#1105;&#1083;&#1099;&#1077;%20&#1088;&#1077;&#1073;&#1103;&#1090;&#1072;%20-%20&#1040;&#1074;&#1090;&#1086;&#1084;&#1086;&#1073;&#1080;&#1083;&#1080;%20(minus%202)-24.1-38.5.mp3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ru-RU" dirty="0" smtClean="0"/>
              <a:t>МАДОУ детский сад № 435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412776"/>
            <a:ext cx="6400800" cy="10081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Представляет агитбригаду ЮИД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1844824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АЗБУКА движения</a:t>
            </a:r>
            <a:endParaRPr lang="ru-RU" sz="8000" dirty="0">
              <a:solidFill>
                <a:srgbClr val="C00000"/>
              </a:solidFill>
            </a:endParaRPr>
          </a:p>
        </p:txBody>
      </p:sp>
      <p:pic>
        <p:nvPicPr>
          <p:cNvPr id="5" name="Челси - Кто, если не мы (minus 3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31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b7bf1de678d2ac09da234ac89b32d1f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51868" y="908720"/>
            <a:ext cx="4094428" cy="5820811"/>
          </a:xfrm>
        </p:spPr>
      </p:pic>
      <p:pic>
        <p:nvPicPr>
          <p:cNvPr id="5" name="chetkiy-rep-minus-vkhp-net--dumalka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Азбука дорожного движения</a:t>
            </a:r>
            <a:endParaRPr lang="ru-RU" dirty="0"/>
          </a:p>
        </p:txBody>
      </p:sp>
      <p:pic>
        <p:nvPicPr>
          <p:cNvPr id="4" name="Содержимое 3" descr="0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8959" r="11003"/>
          <a:stretch>
            <a:fillRect/>
          </a:stretch>
        </p:blipFill>
        <p:spPr>
          <a:xfrm>
            <a:off x="1043608" y="1844824"/>
            <a:ext cx="6925597" cy="4729824"/>
          </a:xfrm>
        </p:spPr>
      </p:pic>
      <p:pic>
        <p:nvPicPr>
          <p:cNvPr id="5" name="Владимир Шаинский - Чему учат в школе (minus)-10.4-41.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agotvorit_aktsiy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1107" r="5804" b="3936"/>
          <a:stretch>
            <a:fillRect/>
          </a:stretch>
        </p:blipFill>
        <p:spPr>
          <a:xfrm>
            <a:off x="0" y="476672"/>
            <a:ext cx="8932407" cy="5514511"/>
          </a:xfrm>
        </p:spPr>
      </p:pic>
      <p:pic>
        <p:nvPicPr>
          <p:cNvPr id="5" name="Рисунок 4" descr="63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0616" y="4365104"/>
            <a:ext cx="2313384" cy="2313384"/>
          </a:xfrm>
          <a:prstGeom prst="rect">
            <a:avLst/>
          </a:prstGeom>
        </p:spPr>
      </p:pic>
      <p:pic>
        <p:nvPicPr>
          <p:cNvPr id="7" name="Челси - Кто, если не мы (minus 3)-43.7-212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2912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-171400"/>
            <a:ext cx="7772400" cy="1470025"/>
          </a:xfrm>
        </p:spPr>
        <p:txBody>
          <a:bodyPr/>
          <a:lstStyle/>
          <a:p>
            <a:r>
              <a:rPr lang="ru-RU" dirty="0" smtClean="0"/>
              <a:t>МАДОУ детский сад № 435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412776"/>
            <a:ext cx="6400800" cy="10081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Представляет агитбригаду ЮИД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1844824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АЗБУКА движения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25000" r="-4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7000" r="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7000" r="10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-11000" r="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Евгений Крылатов - Прекрасное далёко (minus)-37.4-213.4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Весёлые ребята - Автомобили (minus 2)-24.1-38.5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27</Words>
  <Application>Microsoft Office PowerPoint</Application>
  <PresentationFormat>Экран (4:3)</PresentationFormat>
  <Paragraphs>8</Paragraphs>
  <Slides>14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МАДОУ детский сад № 435</vt:lpstr>
      <vt:lpstr>МАДОУ детский сад № 435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Азбука дорожного движения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детский сад № 435</dc:title>
  <dc:creator>татьяна мишарина</dc:creator>
  <cp:lastModifiedBy>Пользователь Windows</cp:lastModifiedBy>
  <cp:revision>12</cp:revision>
  <dcterms:created xsi:type="dcterms:W3CDTF">2018-11-20T01:20:32Z</dcterms:created>
  <dcterms:modified xsi:type="dcterms:W3CDTF">2018-11-21T04:21:01Z</dcterms:modified>
</cp:coreProperties>
</file>